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74" r:id="rId4"/>
    <p:sldId id="275" r:id="rId5"/>
    <p:sldId id="276" r:id="rId6"/>
    <p:sldId id="271" r:id="rId7"/>
    <p:sldId id="278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Игра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«Что изменилось?»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(Автоматизация звука «</a:t>
            </a:r>
            <a:r>
              <a:rPr lang="ru-RU" sz="4000" dirty="0"/>
              <a:t>с</a:t>
            </a:r>
            <a:r>
              <a:rPr lang="ru-RU" sz="4000" dirty="0" smtClean="0"/>
              <a:t>»)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1752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Учитель – логопед:</a:t>
            </a:r>
          </a:p>
          <a:p>
            <a:r>
              <a:rPr lang="ru-RU" sz="2400" dirty="0" smtClean="0"/>
              <a:t>МАДОУ  д/с №24</a:t>
            </a:r>
          </a:p>
          <a:p>
            <a:r>
              <a:rPr lang="ru-RU" sz="2400" dirty="0" smtClean="0"/>
              <a:t>«Теремок»</a:t>
            </a:r>
          </a:p>
          <a:p>
            <a:r>
              <a:rPr lang="ru-RU" sz="2400" dirty="0" smtClean="0"/>
              <a:t>Т.Г.Варвенко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Запомни и назови картинки: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24944"/>
            <a:ext cx="8132866" cy="1105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8635">
            <a:off x="179512" y="1484784"/>
            <a:ext cx="3039539" cy="238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7" y="4073461"/>
            <a:ext cx="3450167" cy="265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3608"/>
            <a:ext cx="3567260" cy="23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35">
            <a:off x="5434782" y="1844823"/>
            <a:ext cx="3709218" cy="204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263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86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  <a:latin typeface="Comic Sans MS" pitchFamily="66" charset="0"/>
              </a:rPr>
              <a:t>Что изменилось</a:t>
            </a:r>
            <a:r>
              <a:rPr lang="ru-RU" dirty="0">
                <a:solidFill>
                  <a:srgbClr val="FFFF00"/>
                </a:solidFill>
              </a:rPr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24944"/>
            <a:ext cx="8132866" cy="1105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020" y="3090345"/>
            <a:ext cx="3039539" cy="238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89" y="4353677"/>
            <a:ext cx="3112634" cy="239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33608"/>
            <a:ext cx="3567260" cy="237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35">
            <a:off x="5434782" y="1844823"/>
            <a:ext cx="3709218" cy="204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2587">
            <a:off x="216344" y="1396653"/>
            <a:ext cx="2840173" cy="236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3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86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Что же снова произошло?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24944"/>
            <a:ext cx="8132866" cy="1105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56442"/>
            <a:ext cx="2823515" cy="22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89" y="4353677"/>
            <a:ext cx="3112634" cy="239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3635">
            <a:off x="5434782" y="1844823"/>
            <a:ext cx="3709218" cy="204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090">
            <a:off x="2969874" y="2798203"/>
            <a:ext cx="2840173" cy="236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" y="1479895"/>
            <a:ext cx="2774842" cy="251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49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86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Что же изменилось???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911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24944"/>
            <a:ext cx="8132866" cy="1105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0" y="4343042"/>
            <a:ext cx="2823515" cy="22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56" y="4249415"/>
            <a:ext cx="3112634" cy="239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090">
            <a:off x="2969874" y="2798203"/>
            <a:ext cx="2840173" cy="236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" y="1479895"/>
            <a:ext cx="2774842" cy="251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603" y="1599463"/>
            <a:ext cx="3185741" cy="227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24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Назови все картинки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38" name="Picture 2" descr="http://im7-tub-ru.yandex.net/i?id=137996374-6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348880"/>
            <a:ext cx="3384376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55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086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Проверь себя: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24944"/>
            <a:ext cx="8132866" cy="1105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5" y="4614863"/>
            <a:ext cx="2476508" cy="193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8313">
            <a:off x="6228184" y="3822774"/>
            <a:ext cx="3112634" cy="239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9090">
            <a:off x="2969875" y="1557703"/>
            <a:ext cx="2840173" cy="236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8" y="908720"/>
            <a:ext cx="2377990" cy="215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880">
            <a:off x="6339483" y="620688"/>
            <a:ext cx="3185741" cy="227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17" y="4365104"/>
            <a:ext cx="4060288" cy="27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6" y="2636912"/>
            <a:ext cx="356711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0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Молодец!!!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http://im4-tub-ru.yandex.net/i?id=140113274-3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44824"/>
            <a:ext cx="7416824" cy="4635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88</TotalTime>
  <Words>38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Игра «Что изменилось?» (Автоматизация звука «с»)</vt:lpstr>
      <vt:lpstr>Запомни и назови картинки:</vt:lpstr>
      <vt:lpstr>Что изменилось?</vt:lpstr>
      <vt:lpstr>Что же снова произошло?</vt:lpstr>
      <vt:lpstr>Что же изменилось???</vt:lpstr>
      <vt:lpstr>Назови все картинки</vt:lpstr>
      <vt:lpstr>Проверь себя:</vt:lpstr>
      <vt:lpstr>Молодец!!!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12</cp:revision>
  <dcterms:modified xsi:type="dcterms:W3CDTF">2017-04-09T12:40:50Z</dcterms:modified>
</cp:coreProperties>
</file>