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Предлог на.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50ds.ru/img/_3MO0V06Y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43074"/>
            <a:ext cx="6192688" cy="4854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Icy;&amp;scy;&amp;pcy;&amp;ocy;&amp;lcy;&amp;softcy;&amp;zcy;&amp;ocy;&amp;vcy;&amp;acy;&amp;ncy;&amp;icy;&amp;iecy; &amp;pcy;&amp;rcy;&amp;icy;&amp;iecy;&amp;mcy;&amp;ocy;&amp;vcy; &amp;mcy;&amp;ncy;&amp;iecy;&amp;mcy;&amp;ocy;&amp;tcy;&amp;iecy;&amp;khcy;&amp;ncy;&amp;icy;&amp;kcy;&amp;icy; &amp;vcy; &amp;kcy;&amp;ocy;&amp;rcy;&amp;rcy;&amp;iecy;&amp;kcy;&amp;tscy;&amp;icy;&amp;icy; &amp;lcy;&amp;iecy;&amp;kcy;&amp;scy;&amp;icy;&amp;kcy;&amp;ocy;-&amp;gcy;&amp;rcy;&amp;acy;&amp;mcy;&amp;mcy;&amp;acy;&amp;tcy;&amp;icy;&amp;chcy;&amp;iecy;&amp;scy;&amp;kcy;&amp;ocy;&amp;jcy; &amp;scy;&amp;tcy;&amp;ocy;&amp;rcy;&amp;ocy;&amp;ncy;&amp;ycy; &amp;rcy;&amp;iecy;&amp;chcy;&amp;icy; &amp;dcy;&amp;ocy;&amp;shcy;&amp;kcy;&amp;ocy;&amp;lcy;&amp;softcy;&amp;ncy;&amp;icy;&amp;kcy;&amp;ocy;&amp;vcy; &amp;scy; &amp;ocy;&amp;ncy;&amp;r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256583" cy="441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055467" cy="48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3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Kcy;&amp;acy;&amp;kcy; &amp;vcy;&amp;ycy;&amp;bcy;&amp;rcy;&amp;acy;&amp;tcy;&amp;softcy; &amp;dcy;&amp;iecy;&amp;tcy;&amp;scy;&amp;kcy;&amp;icy;&amp;iecy; &amp;kcy;&amp;acy;&amp;chcy;&amp;iecy;&amp;lcy;&amp;icy; &amp;dcy;&amp;lcy;&amp;yacy; &amp;scy;&amp;acy;&amp;dcy;&amp;acy; :: &amp;Tcy;&amp;ocy;&amp;vcy;&amp;acy;&amp;rcy;&amp;ycy; &amp;dcy;&amp;lcy;&amp;yacy; &amp;dcy;&amp;iecy;&amp;tcy;&amp;iecy;&amp;jcy; :: &amp;Vcy;&amp;scy;&amp;iecy; &amp;dcy;&amp;lcy;&amp;yacy; &amp;dcy;&amp;ocy;&amp;mcy;&amp;acy; :: &amp;Vcy;&amp;scy;&amp;iecy; &amp;ocy; &amp;dcy;&amp;iecy;&amp;tcy;&amp;yacy;&amp;kh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1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7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Pcy;&amp;rcy;&amp;ocy;&amp;fcy;&amp;icy;&amp;lcy;&amp;softcy; rigik-s - &amp;Pcy;&amp;iecy;&amp;rcy;&amp;scy;&amp;ocy;&amp;ncy;&amp;acy;&amp;lcy;&amp;softcy;&amp;ncy;&amp;acy;&amp;yacy; &amp;scy;&amp;tcy;&amp;rcy;&amp;acy;&amp;ncy;&amp;icy;&amp;tscy;&amp;acy; &amp;pcy;&amp;ocy;&amp;lcy;&amp;softcy;&amp;zcy;&amp;ocy;&amp;vcy;&amp;acy;&amp;tcy;&amp;iecy;&amp;lcy;&amp;yacy; LiveInternet.r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1682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2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_03ce11e3.jpg - &amp;Pcy;&amp;icy;&amp;kcy;&amp;scy;&amp;icy;&amp;ncy;&amp;tcy; - &amp;gcy;&amp;acy;&amp;lcy;&amp;iecy;&amp;rcy;&amp;iecy;&amp;yacy; &amp;icy;&amp;zcy;&amp;ocy;&amp;bcy;&amp;rcy;&amp;acy;&amp;zhcy;&amp;iecy;&amp;ncy;&amp;icy;&amp;jcy; &amp;icy;&amp;zcy; IR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12570"/>
            <a:ext cx="6426596" cy="4580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8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Pcy;&amp;ocy;&amp;dcy;&amp;gcy;&amp;ocy;&amp;tcy;&amp;ocy;&amp;vcy;&amp;icy;&amp;lcy;&amp;icy; &amp;pcy;&amp;iecy;&amp;dcy;&amp;acy;&amp;gcy;&amp;ocy;&amp;gcy;&amp;icy; &amp;gcy;&amp;rcy;&amp;ucy;&amp;pcy;&amp;pcy;&amp;ycy; 6 &quot;&amp;Gcy;&amp;ncy;&amp;ocy;&amp;mcy;&amp;icy;&amp;kcy;&amp;icy;&quot;: &amp;Tcy;&amp;yucy;&amp;rcy;&amp;yacy;&amp;kcy;&amp;ocy;&amp;vcy;&amp;acy; &amp;IEcy;. &amp;Vcy;., &amp;Dcy;&amp;ocy;&amp;lcy;&amp;gcy;&amp;acy;&amp;ncy;&amp;yucy;&amp;kcy; &amp;IEcy;. &amp;Vcy;., &amp;IEcy;&amp;gcy;&amp;ocy;&amp;rcy;&amp;ocy;&amp;vcy;&amp;acy; &amp;Lcy;. &amp;IEcy;. &amp;Zcy;&amp;icy;&amp;mcy;&amp;ncy;&amp;icy;&amp;iecy; &amp;vcy;&amp;icy;&amp;dcy;&amp;ycy; &amp;scy;&amp;pcy;&amp;ocy;&amp;rcy;&amp;t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Scy;&amp;kcy;&amp;acy;&amp;chcy;&amp;acy;&amp;tcy;&amp;softcy; &amp;ocy;&amp;bcy;&amp;ocy;&amp;icy; &amp;vcy;&amp;acy;&amp;zcy;&amp;acy;, &amp;Gcy;&amp;iecy;&amp;rcy;&amp;bcy;&amp;iecy;&amp;rcy;&amp;ycy;, &amp;bcy;&amp;ucy;&amp;kcy;&amp;iecy;&amp;tcy; - &amp;kcy;&amp;acy;&amp;rcy;&amp;tcy;&amp;icy;&amp;ncy;&amp;kcy;&amp;acy; #27571 c &amp;rcy;&amp;acy;&amp;zcy;&amp;rcy;&amp;iecy;&amp;shcy;&amp;iecy;&amp;ncy;&amp;icy;&amp;iecy;&amp;mcy; 1152x86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84776" cy="435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2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Kcy;&amp;icy;&amp;ncy;&amp;ocy;&amp;gcy;&amp;icy;&amp;d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6874"/>
            <a:ext cx="7704856" cy="457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Vcy;&amp;iecy;&amp;scy;&amp;softcy; &amp;kcy;&amp;ocy;&amp;ncy;&amp;tcy;&amp;iecy;&amp;ncy;&amp;tcy; SecondRussia - &amp;ocy;&amp;ncy;&amp;lcy;&amp;acy;&amp;jcy;&amp;ncy; &amp;icy;&amp;gcy;&amp;rcy;&amp;ycy; (online &amp;icy;&amp;gcy;&amp;rcy;&amp;acy;) Second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81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9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Предлог 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 на.</dc:title>
  <dc:creator>Acer</dc:creator>
  <cp:lastModifiedBy>Acer</cp:lastModifiedBy>
  <cp:revision>2</cp:revision>
  <dcterms:created xsi:type="dcterms:W3CDTF">2015-02-05T05:43:49Z</dcterms:created>
  <dcterms:modified xsi:type="dcterms:W3CDTF">2015-02-05T05:56:57Z</dcterms:modified>
</cp:coreProperties>
</file>