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24356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Предлог в.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Учитель-логопед:  </a:t>
            </a:r>
            <a:r>
              <a:rPr lang="ru-RU" dirty="0" err="1" smtClean="0">
                <a:solidFill>
                  <a:srgbClr val="002060"/>
                </a:solidFill>
              </a:rPr>
              <a:t>ВарвенкоТ.Г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kcy; &amp;pcy;&amp;rcy;&amp;acy;&amp;vcy;&amp;icy;&amp;lcy;&amp;softcy;&amp;ncy;&amp;ocy; &amp;scy;&amp;ocy;&amp;bcy;&amp;rcy;&amp;acy;&amp;tcy;&amp;softcy; &amp;chcy;&amp;iecy;&amp;mcy;&amp;ocy;&amp;dcy;&amp;acy;&amp;ncy; NEWS-Jui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09625"/>
            <a:ext cx="5238750" cy="523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rcy;&amp;ycy;&amp;zhcy;&amp;kcy;&amp;icy; &amp;vcy; &amp;vcy;&amp;ocy;&amp;dcy;&amp;ucy;. &amp;Vcy;&amp;scy;&amp;iecy;&amp;rcy;&amp;ocy;&amp;scy;&amp;scy;&amp;icy;&amp;jcy;&amp;scy;&amp;kcy;&amp;icy;&amp;iecy; &amp;scy;&amp;ocy;&amp;rcy;&amp;iecy;&amp;vcy;&amp;ncy;&amp;ocy;&amp;vcy;&amp;acy;&amp;ncy;&amp;icy;&amp;yacy; - &amp;Scy;&amp;Ocy;&amp;Bcy;&amp;Ycy;&amp;Tcy;&amp;Icy;&amp;YAcy; - &amp;Scy;&amp;lcy;&amp;ocy;&amp;vcy;&amp;ocy;&amp;scy;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52727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Hcy;&amp;ocy;&amp;kcy;&amp;kcy;&amp;iecy;&amp;jcy; &amp;scy;&amp;rcy;&amp;iecy;&amp;dcy;&amp;icy; &amp;dcy;&amp;iecy;&amp;tcy;&amp;iecy;&amp;jcy; / &amp;Gcy;&amp;acy;&amp;zcy;&amp;iecy;&amp;tcy;&amp;acy; &amp;Kcy;&amp;iecy;&amp;mcy;&amp;iecy;&amp;rcy;&amp;ocy;&amp;vcy;&amp;acy;. &amp;Ncy;&amp;ocy;&amp;vcy;&amp;ocy;&amp;scy;&amp;tcy;&amp;icy; &amp;Kcy;&amp;iecy;&amp;mcy;&amp;iecy;&amp;rcy;&amp;ocy;&amp;vcy;&amp;acy;, &amp;Kcy;&amp;iecy;&amp;mcy;&amp;iecy;&amp;rcy;&amp;ocy;&amp;vcy;&amp;scy;&amp;kcy;&amp;ocy;&amp;jcy; &amp;ocy;&amp;bcy;&amp;lcy;&amp;acy;&amp;scy;&amp;tcy;&amp;icy;. &amp;Kcy;&amp;ucy;&amp;zcy;&amp;bcy;&amp;acy;&amp;scy;&amp;scy; &amp;vcy; &amp;lcy;&amp;icy;&amp;tscy;&amp;acy;&amp;khcy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84076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1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85821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Предлог в.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endParaRPr lang="ru-RU" sz="4800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Составьте предложения с предлогом в.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rcy;&amp;ocy;&amp;scy;&amp;mcy;&amp;ocy;&amp;tcy;&amp;rcy; &amp;icy;&amp;zcy;&amp;ocy;&amp;bcy;&amp;rcy;&amp;acy;&amp;zhcy;&amp;iecy;&amp;ncy;&amp;icy;&amp;yacy; 1478975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47750"/>
            <a:ext cx="4824536" cy="5189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6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acy;&amp;zcy;&amp;lcy;&amp;icy;&amp;chcy;&amp;ncy;&amp;ycy;&amp;iecy; &amp;kcy;&amp;acy;&amp;rcy;&amp;tcy;&amp;icy;&amp;ncy;&amp;kcy;&amp;icy; &amp;khcy;&amp;ocy;&amp;rcy;&amp;ocy;&amp;shcy;&amp;iecy;&amp;gcy;&amp;ocy; &amp;kcy;&amp;acy;&amp;chcy;&amp;iecy;&amp;scy;&amp;tcy;&amp;vcy;&amp;acy; &amp;vcy; &amp;shcy;&amp;icy;&amp;rcy;&amp;ocy;&amp;kcy;&amp;ocy;&amp;mcy; &amp;fcy;&amp;ocy;&amp;rcy;&amp;mcy;&amp;acy;&amp;tcy;&amp;iecy; &amp;ncy;&amp;acy; &amp;rcy;&amp;acy;&amp;bcy;&amp;ocy;&amp;chcy;&amp;icy;&amp;jcy; &amp;scy;&amp;tcy;&amp;ocy;&amp;lcy; :: NoNa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52736"/>
            <a:ext cx="662473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7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09/98454100.16/0_76ebf_924e408d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24735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6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ttens in box &amp;icy;&amp;zcy; Konstantin Tavrov, &amp;Rcy;&amp;ocy;&amp;yacy;&amp;lcy;&amp;tcy;&amp;icy;-&amp;fcy;&amp;rcy;&amp;icy; &amp;scy;&amp;tcy;&amp;ocy;&amp;kcy;&amp;ocy;&amp;vcy;&amp;ocy;&amp;iecy; &amp;fcy;&amp;ocy;&amp;tcy;&amp;ocy; #20775886 &amp;ncy;&amp;acy; Fotolia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323850"/>
            <a:ext cx="5876925" cy="621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&amp;gcy;&amp;rcy;&amp;acy; KVESTER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5272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0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791 Henry Bear's Par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54461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rcy;&amp;acy;&amp;vcy;&amp;icy;&amp;lcy;&amp;softcy;&amp;ncy;&amp;ycy;&amp;jcy; &amp;khcy;&amp;ocy;&amp;lcy;&amp;ocy;&amp;dcy;&amp;icy;&amp;lcy;&amp;softcy;&amp;ncy;&amp;icy;&amp;kcy; - TalkyL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52727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FC00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16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Предлог в.</vt:lpstr>
      <vt:lpstr>Предлог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 в.</dc:title>
  <dc:creator>Acer</dc:creator>
  <cp:lastModifiedBy>Acer</cp:lastModifiedBy>
  <cp:revision>2</cp:revision>
  <dcterms:created xsi:type="dcterms:W3CDTF">2015-02-06T14:02:59Z</dcterms:created>
  <dcterms:modified xsi:type="dcterms:W3CDTF">2015-02-06T14:22:48Z</dcterms:modified>
</cp:coreProperties>
</file>